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7" r:id="rId2"/>
    <p:sldId id="258" r:id="rId3"/>
    <p:sldId id="259" r:id="rId4"/>
    <p:sldId id="305" r:id="rId5"/>
    <p:sldId id="306" r:id="rId6"/>
    <p:sldId id="312" r:id="rId7"/>
    <p:sldId id="313" r:id="rId8"/>
    <p:sldId id="317" r:id="rId9"/>
    <p:sldId id="318" r:id="rId10"/>
    <p:sldId id="322" r:id="rId11"/>
    <p:sldId id="32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04/06/2021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2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854883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4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76526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6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02994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8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684426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10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69788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1981200"/>
            <a:ext cx="10629900" cy="222504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聖會應該有執事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Deacons Are God’s Ministers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聖士提反善盡職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Seng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gau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chit,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為主盡忠在當日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 Chu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Stephen loyally performed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his duties for the Lord;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1164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咱若學他好模範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Lan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oh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ho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主要賜咱義的賞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we strive like him to be,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God’s righteousness to see.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93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聖會應該有執事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Seng-hoe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-kai  u  chip-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使徒所立的規矩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to   so   lip 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Deacons true the Church must have,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’Tis the rule Apostles gave;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起初設立的因端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Khi-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-lip  e    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為着會中有孤寡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ko-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as then their task decreed,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Helping widows in their need.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聖會建置愈廣闊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Seng-hoe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kian-ti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kong-khoah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選立執事同服勞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-lip chip-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As the Church expands, so they,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Must fulfill their tasks always;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874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緣項愈久捐愈多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Ian-hang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toe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担當執事不是易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Tam-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chip-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m-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Funds and fabric are their care,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Hard the burden they must bear.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1727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當選名望感聖神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Seng-Sin,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齊備智慧及深信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hui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they seek Thy Spirit’s grace,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Faith and wisdom to embrace;</a:t>
            </a:r>
          </a:p>
        </p:txBody>
      </p:sp>
    </p:spTree>
    <p:extLst>
      <p:ext uri="{BB962C8B-B14F-4D97-AF65-F5344CB8AC3E}">
        <p14:creationId xmlns:p14="http://schemas.microsoft.com/office/powerpoint/2010/main" val="3390691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專心守主真道理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chin to- li,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無貪不義的財利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Bo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put-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e  chai- li.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pure hearts Thy truth confess,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Shunning all unrighteousness.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0543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言語行為當嚴正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-choe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giam-cheng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治家教子照聖經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Disciplined in speech and deed,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home Thy Word to heed;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4024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勸捐感動人的心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Khoan-koan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lang e sim,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好胆見證主福音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Ho-ta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kian-cheng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Calling men their gifts to make,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Boldly for the gospel’s sake.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20836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1837</TotalTime>
  <Words>474</Words>
  <Application>Microsoft Office PowerPoint</Application>
  <PresentationFormat>Widescreen</PresentationFormat>
  <Paragraphs>82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208</cp:revision>
  <dcterms:created xsi:type="dcterms:W3CDTF">2018-01-05T06:11:53Z</dcterms:created>
  <dcterms:modified xsi:type="dcterms:W3CDTF">2021-06-04T06:59:01Z</dcterms:modified>
</cp:coreProperties>
</file>